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57" r:id="rId3"/>
    <p:sldId id="261" r:id="rId4"/>
    <p:sldId id="262" r:id="rId5"/>
    <p:sldId id="269" r:id="rId6"/>
    <p:sldId id="264" r:id="rId7"/>
    <p:sldId id="265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258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FA0F5-C099-40BC-8D08-2969D1676F0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EECA6-FD07-44F6-8555-C510C2FCE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789040"/>
            <a:ext cx="7772400" cy="247570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№13-дәріс.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Функционалдық катар туралы түсінік; оның нүктеде және жиында жинақтылығы. Жиындағы бірқалыпты жинақтылық. Функционалдық қатардыц бірқалыпты жинактылығының Коши критерийі. Функционалдық қатардың біркалыпты жинақтылығынын жеткілікті белгілері: Вейерштрасс, Дирихле, Абель және Дини белгілері. Мүшелеп шекке көшу. Функкционалдық қатарларды мүшелеп интегралдау және мүшелеп дифференциалдау. Дәрежелік қатар және оның жинакталу аймағы. Жинақталу радиусы, Коши- Адамар формуласы. Дәрежелік қатар қосындысының үзіліссіздігі. Дәрежелік катарларды мүшелеп интегралдау және мүшелеп дифференциалдау. Функцияларды дәрежелік қатарларға жіктеу. Тейлор қатары. Кейбір функцияларды Тейлор қатарларына жіктеу. Дәрежелі қатарлардың кейбір қолданбалары.</a:t>
            </a:r>
            <a:b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68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76E877B-41AC-47C2-A0A1-994B5F757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52" y="620687"/>
            <a:ext cx="8007372" cy="536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5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119017"/>
            <a:ext cx="8229600" cy="593725"/>
          </a:xfrm>
        </p:spPr>
        <p:txBody>
          <a:bodyPr>
            <a:no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Бірқалыпты жинақтылық. Функционалдық қатарларға қолданылатын амалдар.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24A77F8-9A10-4839-8732-941A98E22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78725"/>
            <a:ext cx="8219256" cy="389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2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2CABA8D-1A33-4250-9063-DBA4ED49F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11" y="834041"/>
            <a:ext cx="7563635" cy="497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90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7FBB1A8-71C2-4282-A46D-D12B55132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484784"/>
            <a:ext cx="8064896" cy="179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56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-53630"/>
            <a:ext cx="8229600" cy="593725"/>
          </a:xfrm>
        </p:spPr>
        <p:txBody>
          <a:bodyPr>
            <a:no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Дәрежелік қатарлар.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2F44F42-6C85-4382-B47E-086CAB452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32" y="593725"/>
            <a:ext cx="7711490" cy="618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5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67B6D14-46F4-4354-87B8-B495D7C46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88" y="280415"/>
            <a:ext cx="7797326" cy="509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82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B55F74C-F628-4830-B945-88C3D07AD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" y="452240"/>
            <a:ext cx="7678558" cy="516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79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46C5BBE-1741-4B0C-AD23-C512BA0C3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72" y="-53012"/>
            <a:ext cx="6840760" cy="691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462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-53630"/>
            <a:ext cx="8229600" cy="593725"/>
          </a:xfrm>
        </p:spPr>
        <p:txBody>
          <a:bodyPr>
            <a:no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Тейлор  қатары.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120">
            <a:extLst>
              <a:ext uri="{FF2B5EF4-FFF2-40B4-BE49-F238E27FC236}">
                <a16:creationId xmlns:a16="http://schemas.microsoft.com/office/drawing/2014/main" xmlns="" id="{517B7A6E-4FED-4012-996C-63961CEE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124">
            <a:extLst>
              <a:ext uri="{FF2B5EF4-FFF2-40B4-BE49-F238E27FC236}">
                <a16:creationId xmlns:a16="http://schemas.microsoft.com/office/drawing/2014/main" xmlns="" id="{9DCB0D95-21F4-411C-B6CD-DA73F143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8340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129">
            <a:extLst>
              <a:ext uri="{FF2B5EF4-FFF2-40B4-BE49-F238E27FC236}">
                <a16:creationId xmlns:a16="http://schemas.microsoft.com/office/drawing/2014/main" xmlns="" id="{42D11F7F-6283-436B-B822-6F3DE159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4594" y="1615069"/>
            <a:ext cx="79683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6" name="Rectangle 131">
            <a:extLst>
              <a:ext uri="{FF2B5EF4-FFF2-40B4-BE49-F238E27FC236}">
                <a16:creationId xmlns:a16="http://schemas.microsoft.com/office/drawing/2014/main" xmlns="" id="{F85286CD-839A-4D38-8DDE-E07ADA6F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895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133">
            <a:extLst>
              <a:ext uri="{FF2B5EF4-FFF2-40B4-BE49-F238E27FC236}">
                <a16:creationId xmlns:a16="http://schemas.microsoft.com/office/drawing/2014/main" xmlns="" id="{80912308-9668-4D5A-A4EE-891CB60D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215" y="2164147"/>
            <a:ext cx="115305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" name="Rectangle 137">
            <a:extLst>
              <a:ext uri="{FF2B5EF4-FFF2-40B4-BE49-F238E27FC236}">
                <a16:creationId xmlns:a16="http://schemas.microsoft.com/office/drawing/2014/main" xmlns="" id="{02481980-3DD4-4B01-8C46-703618F4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4" name="Rectangle 139">
            <a:extLst>
              <a:ext uri="{FF2B5EF4-FFF2-40B4-BE49-F238E27FC236}">
                <a16:creationId xmlns:a16="http://schemas.microsoft.com/office/drawing/2014/main" xmlns="" id="{C60EC7DF-B95A-4D3F-825E-BDC2FA417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014" y="35529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0" name="Rectangle 145">
            <a:extLst>
              <a:ext uri="{FF2B5EF4-FFF2-40B4-BE49-F238E27FC236}">
                <a16:creationId xmlns:a16="http://schemas.microsoft.com/office/drawing/2014/main" xmlns="" id="{4A05CD17-D247-4376-BF04-AAE2E2871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9774" y="353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431BFF-3796-4CD5-AE05-12390B5CD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53" y="593724"/>
            <a:ext cx="7944261" cy="564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52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124219C-27C2-4ECC-BC32-775DACE92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836712"/>
            <a:ext cx="7995158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234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77BFE64-C13C-4641-B483-A85ACD23D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52736"/>
            <a:ext cx="7634777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79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DE0C66E-4AE5-448E-805B-55CB93258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304764"/>
            <a:ext cx="8145077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29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5616B9F-CFCD-4E55-B0B0-3D468DAB2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76672"/>
            <a:ext cx="7056784" cy="530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0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0A97C1E-7D81-479E-A35D-17824549E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620688"/>
            <a:ext cx="8217205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942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9A26224-5184-432E-A864-C09C9BC1A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548680"/>
            <a:ext cx="6613330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9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041AB81-875A-4D31-84FE-967D8CB56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476672"/>
            <a:ext cx="6768752" cy="602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4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3D53219-448D-43FD-9E01-83F82D715F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08" b="29597"/>
          <a:stretch/>
        </p:blipFill>
        <p:spPr>
          <a:xfrm>
            <a:off x="1043608" y="332656"/>
            <a:ext cx="7285379" cy="580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01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E1B3639-7479-4DC0-B1C7-7D76FBEB6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04664"/>
            <a:ext cx="7665085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76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71B17F8-57C2-48B8-8A51-0C262B3B2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-9526"/>
            <a:ext cx="6696743" cy="680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2193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620</TotalTime>
  <Words>25</Words>
  <Application>Microsoft Office PowerPoint</Application>
  <PresentationFormat>Экран (4:3)</PresentationFormat>
  <Paragraphs>12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№13-дәріс.   Тақырыбы: Функционалдық катар туралы түсінік; оның нүктеде және жиында жинақтылығы. Жиындағы бірқалыпты жинақтылық. Функционалдық қатардыц бірқалыпты жинактылығының Коши критерийі. Функционалдық қатардың біркалыпты жинақтылығынын жеткілікті белгілері: Вейерштрасс, Дирихле, Абель және Дини белгілері. Мүшелеп шекке көшу. Функкционалдық қатарларды мүшелеп интегралдау және мүшелеп дифференциалдау. Дәрежелік қатар және оның жинакталу аймағы. Жинақталу радиусы, Коши- Адамар формуласы. Дәрежелік қатар қосындысының үзіліссіздігі. Дәрежелік катарларды мүшелеп интегралдау және мүшелеп дифференциалдау. Функцияларды дәрежелік қатарларға жіктеу. Тейлор қатары. Кейбір функцияларды Тейлор қатарларына жіктеу. Дәрежелі қатарлардың кейбір қолданбалары.  </vt:lpstr>
      <vt:lpstr>Презентация PowerPoint</vt:lpstr>
      <vt:lpstr>Бірқалыпты жинақтылық. Функционалдық қатарларға қолданылатын амалдар.</vt:lpstr>
      <vt:lpstr>Презентация PowerPoint</vt:lpstr>
      <vt:lpstr>Презентация PowerPoint</vt:lpstr>
      <vt:lpstr>Дәрежелік қатарлар.</vt:lpstr>
      <vt:lpstr>Презентация PowerPoint</vt:lpstr>
      <vt:lpstr>Презентация PowerPoint</vt:lpstr>
      <vt:lpstr>Презентация PowerPoint</vt:lpstr>
      <vt:lpstr>Тейлор  қатары.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№1-дәріс.   Тақырыбы: Алғашқы функция туралы түсінік. Анықталмаған интеграл. Анықталмаған интегралдың негізгі қасиеттері. Анықталмаған интегралдың негізгі формулалар кестесі. Анықталмаған интегралдың негізгі интегралдау ережелері. Анықталмаған интегралда айнымалыны ауыстыру, бөліктеп интегралдау.</dc:title>
  <dc:creator>Ляззат</dc:creator>
  <cp:lastModifiedBy>Ляззат</cp:lastModifiedBy>
  <cp:revision>21</cp:revision>
  <dcterms:created xsi:type="dcterms:W3CDTF">2023-10-17T08:14:37Z</dcterms:created>
  <dcterms:modified xsi:type="dcterms:W3CDTF">2023-12-05T05:48:31Z</dcterms:modified>
</cp:coreProperties>
</file>